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Fira Sans Extra Condensed" panose="020B0603050000020004" pitchFamily="34" charset="0"/>
      <p:regular r:id="rId13"/>
      <p:bold r:id="rId14"/>
      <p:italic r:id="rId15"/>
      <p:boldItalic r:id="rId16"/>
    </p:embeddedFont>
    <p:embeddedFont>
      <p:font typeface="Fira Sans Extra Condensed SemiBold" panose="020B06030500000200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1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a4d660ba34_0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a4d660ba34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b83776fc6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b83776fc6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b83776fc66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b83776fc66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a4d660ba34_0_4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1a4d660ba34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b83776fc66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b83776fc66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05790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/>
        </p:nvPicPr>
        <p:blipFill rotWithShape="1">
          <a:blip r:embed="rId3">
            <a:alphaModFix/>
          </a:blip>
          <a:srcRect l="1160" t="29202" r="40502" b="9985"/>
          <a:stretch/>
        </p:blipFill>
        <p:spPr>
          <a:xfrm>
            <a:off x="-853574" y="-594275"/>
            <a:ext cx="3135302" cy="3268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6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1318350" y="1680025"/>
            <a:ext cx="6507300" cy="20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41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Experimento</a:t>
            </a:r>
            <a:r>
              <a:rPr lang="en" sz="41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da bola de </a:t>
            </a:r>
            <a:r>
              <a:rPr lang="en" sz="41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futebol</a:t>
            </a:r>
            <a:endParaRPr sz="41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8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 rotWithShape="1">
          <a:blip r:embed="rId3">
            <a:alphaModFix/>
          </a:blip>
          <a:srcRect l="56257" b="56874"/>
          <a:stretch/>
        </p:blipFill>
        <p:spPr>
          <a:xfrm>
            <a:off x="6843100" y="2306100"/>
            <a:ext cx="2350925" cy="2317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l="66559" t="69916" r="7893" b="4298"/>
          <a:stretch/>
        </p:blipFill>
        <p:spPr>
          <a:xfrm>
            <a:off x="7186050" y="2545950"/>
            <a:ext cx="1732426" cy="1748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/>
          </a:blip>
          <a:srcRect l="66559" t="69916" r="7893" b="4298"/>
          <a:stretch/>
        </p:blipFill>
        <p:spPr>
          <a:xfrm>
            <a:off x="-602275" y="-270041"/>
            <a:ext cx="2350925" cy="23729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50" name="Google Shape;150;p27"/>
          <p:cNvSpPr txBox="1"/>
          <p:nvPr/>
        </p:nvSpPr>
        <p:spPr>
          <a:xfrm>
            <a:off x="713225" y="539500"/>
            <a:ext cx="7717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Introdução</a:t>
            </a:r>
            <a:endParaRPr sz="30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1" name="Google Shape;151;p27"/>
          <p:cNvGrpSpPr/>
          <p:nvPr/>
        </p:nvGrpSpPr>
        <p:grpSpPr>
          <a:xfrm>
            <a:off x="519725" y="3463575"/>
            <a:ext cx="2530800" cy="940798"/>
            <a:chOff x="519725" y="3463575"/>
            <a:chExt cx="2530800" cy="940798"/>
          </a:xfrm>
        </p:grpSpPr>
        <p:sp>
          <p:nvSpPr>
            <p:cNvPr id="152" name="Google Shape;152;p27"/>
            <p:cNvSpPr txBox="1"/>
            <p:nvPr/>
          </p:nvSpPr>
          <p:spPr>
            <a:xfrm>
              <a:off x="800225" y="3463575"/>
              <a:ext cx="1969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O que vamos fazer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3" name="Google Shape;153;p27"/>
            <p:cNvSpPr txBox="1"/>
            <p:nvPr/>
          </p:nvSpPr>
          <p:spPr>
            <a:xfrm>
              <a:off x="519725" y="3795373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Rasgar e investigar as propriedades da bola de futebol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4" name="Google Shape;154;p27"/>
          <p:cNvGrpSpPr/>
          <p:nvPr/>
        </p:nvGrpSpPr>
        <p:grpSpPr>
          <a:xfrm>
            <a:off x="3303295" y="3463579"/>
            <a:ext cx="2530800" cy="950617"/>
            <a:chOff x="3303295" y="3463579"/>
            <a:chExt cx="2530800" cy="950617"/>
          </a:xfrm>
        </p:grpSpPr>
        <p:sp>
          <p:nvSpPr>
            <p:cNvPr id="155" name="Google Shape;155;p27"/>
            <p:cNvSpPr txBox="1"/>
            <p:nvPr/>
          </p:nvSpPr>
          <p:spPr>
            <a:xfrm>
              <a:off x="3898210" y="3463579"/>
              <a:ext cx="1341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Objetivo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6" name="Google Shape;156;p27"/>
            <p:cNvSpPr txBox="1"/>
            <p:nvPr/>
          </p:nvSpPr>
          <p:spPr>
            <a:xfrm>
              <a:off x="3303295" y="3805196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Entender como diferentes materiais interagem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7" name="Google Shape;157;p27"/>
          <p:cNvGrpSpPr/>
          <p:nvPr/>
        </p:nvGrpSpPr>
        <p:grpSpPr>
          <a:xfrm>
            <a:off x="5946800" y="3463575"/>
            <a:ext cx="2895600" cy="950625"/>
            <a:chOff x="5946800" y="3463575"/>
            <a:chExt cx="2895600" cy="950625"/>
          </a:xfrm>
        </p:grpSpPr>
        <p:sp>
          <p:nvSpPr>
            <p:cNvPr id="158" name="Google Shape;158;p27"/>
            <p:cNvSpPr txBox="1"/>
            <p:nvPr/>
          </p:nvSpPr>
          <p:spPr>
            <a:xfrm>
              <a:off x="6604500" y="3463575"/>
              <a:ext cx="15621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Medições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59" name="Google Shape;159;p27"/>
            <p:cNvSpPr txBox="1"/>
            <p:nvPr/>
          </p:nvSpPr>
          <p:spPr>
            <a:xfrm>
              <a:off x="5946800" y="3805200"/>
              <a:ext cx="28956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Tensão/compressão, elasticidade, quantificação de quão escorregadio e absorção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0" name="Google Shape;160;p27"/>
          <p:cNvGrpSpPr/>
          <p:nvPr/>
        </p:nvGrpSpPr>
        <p:grpSpPr>
          <a:xfrm>
            <a:off x="1166371" y="1624180"/>
            <a:ext cx="1237505" cy="1163331"/>
            <a:chOff x="3953246" y="3445242"/>
            <a:chExt cx="1237505" cy="1163331"/>
          </a:xfrm>
        </p:grpSpPr>
        <p:sp>
          <p:nvSpPr>
            <p:cNvPr id="161" name="Google Shape;161;p27"/>
            <p:cNvSpPr/>
            <p:nvPr/>
          </p:nvSpPr>
          <p:spPr>
            <a:xfrm>
              <a:off x="3981299" y="4384173"/>
              <a:ext cx="1181400" cy="2244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" name="Google Shape;162;p27"/>
            <p:cNvGrpSpPr/>
            <p:nvPr/>
          </p:nvGrpSpPr>
          <p:grpSpPr>
            <a:xfrm>
              <a:off x="3953246" y="3445242"/>
              <a:ext cx="1237505" cy="1087772"/>
              <a:chOff x="4182481" y="2340959"/>
              <a:chExt cx="368218" cy="323665"/>
            </a:xfrm>
          </p:grpSpPr>
          <p:sp>
            <p:nvSpPr>
              <p:cNvPr id="163" name="Google Shape;163;p27"/>
              <p:cNvSpPr/>
              <p:nvPr/>
            </p:nvSpPr>
            <p:spPr>
              <a:xfrm>
                <a:off x="4182481" y="2340959"/>
                <a:ext cx="368218" cy="323466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rgbClr val="E8E3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7"/>
              <p:cNvSpPr/>
              <p:nvPr/>
            </p:nvSpPr>
            <p:spPr>
              <a:xfrm>
                <a:off x="4205134" y="2346658"/>
                <a:ext cx="325000" cy="317965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" name="Google Shape;165;p27"/>
          <p:cNvGrpSpPr/>
          <p:nvPr/>
        </p:nvGrpSpPr>
        <p:grpSpPr>
          <a:xfrm>
            <a:off x="3953146" y="1594130"/>
            <a:ext cx="1237505" cy="1163331"/>
            <a:chOff x="3953246" y="3445242"/>
            <a:chExt cx="1237505" cy="1163331"/>
          </a:xfrm>
        </p:grpSpPr>
        <p:sp>
          <p:nvSpPr>
            <p:cNvPr id="166" name="Google Shape;166;p27"/>
            <p:cNvSpPr/>
            <p:nvPr/>
          </p:nvSpPr>
          <p:spPr>
            <a:xfrm>
              <a:off x="3981299" y="4384173"/>
              <a:ext cx="1181400" cy="2244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" name="Google Shape;167;p27"/>
            <p:cNvGrpSpPr/>
            <p:nvPr/>
          </p:nvGrpSpPr>
          <p:grpSpPr>
            <a:xfrm>
              <a:off x="3953246" y="3445242"/>
              <a:ext cx="1237505" cy="1087772"/>
              <a:chOff x="4182481" y="2340959"/>
              <a:chExt cx="368218" cy="323665"/>
            </a:xfrm>
          </p:grpSpPr>
          <p:sp>
            <p:nvSpPr>
              <p:cNvPr id="168" name="Google Shape;168;p27"/>
              <p:cNvSpPr/>
              <p:nvPr/>
            </p:nvSpPr>
            <p:spPr>
              <a:xfrm>
                <a:off x="4182481" y="2340959"/>
                <a:ext cx="368218" cy="323466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rgbClr val="E8E3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7"/>
              <p:cNvSpPr/>
              <p:nvPr/>
            </p:nvSpPr>
            <p:spPr>
              <a:xfrm>
                <a:off x="4205134" y="2346658"/>
                <a:ext cx="325000" cy="317965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" name="Google Shape;170;p27"/>
          <p:cNvGrpSpPr/>
          <p:nvPr/>
        </p:nvGrpSpPr>
        <p:grpSpPr>
          <a:xfrm>
            <a:off x="6771421" y="1624180"/>
            <a:ext cx="1237505" cy="1163331"/>
            <a:chOff x="3953246" y="3445242"/>
            <a:chExt cx="1237505" cy="1163331"/>
          </a:xfrm>
        </p:grpSpPr>
        <p:sp>
          <p:nvSpPr>
            <p:cNvPr id="171" name="Google Shape;171;p27"/>
            <p:cNvSpPr/>
            <p:nvPr/>
          </p:nvSpPr>
          <p:spPr>
            <a:xfrm>
              <a:off x="3981299" y="4384173"/>
              <a:ext cx="1181400" cy="2244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27"/>
            <p:cNvGrpSpPr/>
            <p:nvPr/>
          </p:nvGrpSpPr>
          <p:grpSpPr>
            <a:xfrm>
              <a:off x="3953246" y="3445242"/>
              <a:ext cx="1237505" cy="1087772"/>
              <a:chOff x="4182481" y="2340959"/>
              <a:chExt cx="368218" cy="323665"/>
            </a:xfrm>
          </p:grpSpPr>
          <p:sp>
            <p:nvSpPr>
              <p:cNvPr id="173" name="Google Shape;173;p27"/>
              <p:cNvSpPr/>
              <p:nvPr/>
            </p:nvSpPr>
            <p:spPr>
              <a:xfrm>
                <a:off x="4182481" y="2340959"/>
                <a:ext cx="368218" cy="323466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rgbClr val="E8E3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7"/>
              <p:cNvSpPr/>
              <p:nvPr/>
            </p:nvSpPr>
            <p:spPr>
              <a:xfrm>
                <a:off x="4205134" y="2346658"/>
                <a:ext cx="325000" cy="317965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8"/>
          <p:cNvGrpSpPr/>
          <p:nvPr/>
        </p:nvGrpSpPr>
        <p:grpSpPr>
          <a:xfrm>
            <a:off x="2651556" y="3593825"/>
            <a:ext cx="3834300" cy="843433"/>
            <a:chOff x="2651556" y="3593825"/>
            <a:chExt cx="3834300" cy="843433"/>
          </a:xfrm>
        </p:grpSpPr>
        <p:sp>
          <p:nvSpPr>
            <p:cNvPr id="180" name="Google Shape;180;p28"/>
            <p:cNvSpPr txBox="1"/>
            <p:nvPr/>
          </p:nvSpPr>
          <p:spPr>
            <a:xfrm>
              <a:off x="2651556" y="3593825"/>
              <a:ext cx="3834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Juntem-se em duplas e prestem atenção!</a:t>
              </a:r>
              <a:endParaRPr sz="1800">
                <a:solidFill>
                  <a:srgbClr val="00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81" name="Google Shape;181;p28"/>
            <p:cNvSpPr txBox="1"/>
            <p:nvPr/>
          </p:nvSpPr>
          <p:spPr>
            <a:xfrm>
              <a:off x="3303295" y="3828258"/>
              <a:ext cx="2530800" cy="60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2" name="Google Shape;182;p28"/>
          <p:cNvSpPr txBox="1"/>
          <p:nvPr/>
        </p:nvSpPr>
        <p:spPr>
          <a:xfrm>
            <a:off x="713225" y="539500"/>
            <a:ext cx="7717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Competi</a:t>
            </a:r>
            <a:r>
              <a:rPr lang="en" sz="3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ção de embaixadinha!</a:t>
            </a:r>
            <a:endParaRPr sz="30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83" name="Google Shape;183;p28"/>
          <p:cNvGrpSpPr/>
          <p:nvPr/>
        </p:nvGrpSpPr>
        <p:grpSpPr>
          <a:xfrm>
            <a:off x="2000494" y="1709321"/>
            <a:ext cx="1796487" cy="1724871"/>
            <a:chOff x="3953246" y="3445242"/>
            <a:chExt cx="1237505" cy="1163331"/>
          </a:xfrm>
        </p:grpSpPr>
        <p:sp>
          <p:nvSpPr>
            <p:cNvPr id="184" name="Google Shape;184;p28"/>
            <p:cNvSpPr/>
            <p:nvPr/>
          </p:nvSpPr>
          <p:spPr>
            <a:xfrm>
              <a:off x="3981299" y="4384173"/>
              <a:ext cx="1181400" cy="2244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" name="Google Shape;185;p28"/>
            <p:cNvGrpSpPr/>
            <p:nvPr/>
          </p:nvGrpSpPr>
          <p:grpSpPr>
            <a:xfrm>
              <a:off x="3953246" y="3445242"/>
              <a:ext cx="1237505" cy="1087772"/>
              <a:chOff x="4182481" y="2340959"/>
              <a:chExt cx="368218" cy="323665"/>
            </a:xfrm>
          </p:grpSpPr>
          <p:sp>
            <p:nvSpPr>
              <p:cNvPr id="186" name="Google Shape;186;p28"/>
              <p:cNvSpPr/>
              <p:nvPr/>
            </p:nvSpPr>
            <p:spPr>
              <a:xfrm>
                <a:off x="4182481" y="2340959"/>
                <a:ext cx="368218" cy="323466"/>
              </a:xfrm>
              <a:custGeom>
                <a:avLst/>
                <a:gdLst/>
                <a:ahLst/>
                <a:cxnLst/>
                <a:rect l="l" t="t" r="r" b="b"/>
                <a:pathLst>
                  <a:path w="20414" h="17933" extrusionOk="0">
                    <a:moveTo>
                      <a:pt x="10192" y="0"/>
                    </a:moveTo>
                    <a:cubicBezTo>
                      <a:pt x="8484" y="0"/>
                      <a:pt x="6757" y="487"/>
                      <a:pt x="5229" y="1506"/>
                    </a:cubicBezTo>
                    <a:cubicBezTo>
                      <a:pt x="1106" y="4255"/>
                      <a:pt x="0" y="9819"/>
                      <a:pt x="2731" y="13942"/>
                    </a:cubicBezTo>
                    <a:cubicBezTo>
                      <a:pt x="4459" y="16533"/>
                      <a:pt x="7305" y="17933"/>
                      <a:pt x="10201" y="17933"/>
                    </a:cubicBezTo>
                    <a:cubicBezTo>
                      <a:pt x="11913" y="17933"/>
                      <a:pt x="13642" y="17443"/>
                      <a:pt x="15167" y="16422"/>
                    </a:cubicBezTo>
                    <a:cubicBezTo>
                      <a:pt x="19290" y="13674"/>
                      <a:pt x="20413" y="8109"/>
                      <a:pt x="17665" y="3987"/>
                    </a:cubicBezTo>
                    <a:cubicBezTo>
                      <a:pt x="15935" y="1403"/>
                      <a:pt x="13090" y="0"/>
                      <a:pt x="10192" y="0"/>
                    </a:cubicBezTo>
                    <a:close/>
                  </a:path>
                </a:pathLst>
              </a:custGeom>
              <a:solidFill>
                <a:srgbClr val="E8E3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8"/>
              <p:cNvSpPr/>
              <p:nvPr/>
            </p:nvSpPr>
            <p:spPr>
              <a:xfrm>
                <a:off x="4205134" y="2346658"/>
                <a:ext cx="325000" cy="317965"/>
              </a:xfrm>
              <a:custGeom>
                <a:avLst/>
                <a:gdLst/>
                <a:ahLst/>
                <a:cxnLst/>
                <a:rect l="l" t="t" r="r" b="b"/>
                <a:pathLst>
                  <a:path w="18018" h="17628" extrusionOk="0">
                    <a:moveTo>
                      <a:pt x="9537" y="593"/>
                    </a:moveTo>
                    <a:cubicBezTo>
                      <a:pt x="10272" y="593"/>
                      <a:pt x="11431" y="634"/>
                      <a:pt x="12503" y="839"/>
                    </a:cubicBezTo>
                    <a:cubicBezTo>
                      <a:pt x="12822" y="1123"/>
                      <a:pt x="13124" y="1409"/>
                      <a:pt x="13408" y="1677"/>
                    </a:cubicBezTo>
                    <a:cubicBezTo>
                      <a:pt x="13978" y="2280"/>
                      <a:pt x="14465" y="2933"/>
                      <a:pt x="14816" y="3738"/>
                    </a:cubicBezTo>
                    <a:cubicBezTo>
                      <a:pt x="14682" y="4057"/>
                      <a:pt x="14246" y="5096"/>
                      <a:pt x="13643" y="6017"/>
                    </a:cubicBezTo>
                    <a:cubicBezTo>
                      <a:pt x="12252" y="5800"/>
                      <a:pt x="10040" y="5749"/>
                      <a:pt x="9620" y="5749"/>
                    </a:cubicBezTo>
                    <a:cubicBezTo>
                      <a:pt x="9453" y="5481"/>
                      <a:pt x="8548" y="4157"/>
                      <a:pt x="7493" y="3018"/>
                    </a:cubicBezTo>
                    <a:cubicBezTo>
                      <a:pt x="7627" y="2749"/>
                      <a:pt x="8380" y="1257"/>
                      <a:pt x="8900" y="604"/>
                    </a:cubicBezTo>
                    <a:cubicBezTo>
                      <a:pt x="9027" y="599"/>
                      <a:pt x="9250" y="593"/>
                      <a:pt x="9537" y="593"/>
                    </a:cubicBezTo>
                    <a:close/>
                    <a:moveTo>
                      <a:pt x="7426" y="3051"/>
                    </a:moveTo>
                    <a:cubicBezTo>
                      <a:pt x="8481" y="4191"/>
                      <a:pt x="9386" y="5532"/>
                      <a:pt x="9553" y="5782"/>
                    </a:cubicBezTo>
                    <a:cubicBezTo>
                      <a:pt x="9386" y="6202"/>
                      <a:pt x="8465" y="8397"/>
                      <a:pt x="8112" y="9688"/>
                    </a:cubicBezTo>
                    <a:lnTo>
                      <a:pt x="4458" y="10576"/>
                    </a:lnTo>
                    <a:cubicBezTo>
                      <a:pt x="3721" y="9755"/>
                      <a:pt x="2565" y="8012"/>
                      <a:pt x="2264" y="7576"/>
                    </a:cubicBezTo>
                    <a:cubicBezTo>
                      <a:pt x="2347" y="7123"/>
                      <a:pt x="2682" y="5280"/>
                      <a:pt x="3453" y="4090"/>
                    </a:cubicBezTo>
                    <a:cubicBezTo>
                      <a:pt x="3805" y="3956"/>
                      <a:pt x="5615" y="3235"/>
                      <a:pt x="7426" y="3051"/>
                    </a:cubicBezTo>
                    <a:close/>
                    <a:moveTo>
                      <a:pt x="8112" y="9771"/>
                    </a:moveTo>
                    <a:cubicBezTo>
                      <a:pt x="9185" y="10694"/>
                      <a:pt x="10912" y="12017"/>
                      <a:pt x="11296" y="12319"/>
                    </a:cubicBezTo>
                    <a:cubicBezTo>
                      <a:pt x="11213" y="12671"/>
                      <a:pt x="10794" y="14347"/>
                      <a:pt x="10391" y="15520"/>
                    </a:cubicBezTo>
                    <a:cubicBezTo>
                      <a:pt x="10074" y="15621"/>
                      <a:pt x="8599" y="16039"/>
                      <a:pt x="7325" y="16207"/>
                    </a:cubicBezTo>
                    <a:cubicBezTo>
                      <a:pt x="7090" y="16240"/>
                      <a:pt x="6872" y="16258"/>
                      <a:pt x="6671" y="16258"/>
                    </a:cubicBezTo>
                    <a:cubicBezTo>
                      <a:pt x="6554" y="16207"/>
                      <a:pt x="5347" y="15536"/>
                      <a:pt x="3687" y="13961"/>
                    </a:cubicBezTo>
                    <a:cubicBezTo>
                      <a:pt x="3772" y="13509"/>
                      <a:pt x="4174" y="11682"/>
                      <a:pt x="4476" y="10643"/>
                    </a:cubicBezTo>
                    <a:lnTo>
                      <a:pt x="8112" y="9771"/>
                    </a:lnTo>
                    <a:close/>
                    <a:moveTo>
                      <a:pt x="6554" y="1"/>
                    </a:moveTo>
                    <a:cubicBezTo>
                      <a:pt x="6201" y="101"/>
                      <a:pt x="5833" y="236"/>
                      <a:pt x="5481" y="386"/>
                    </a:cubicBezTo>
                    <a:lnTo>
                      <a:pt x="5464" y="386"/>
                    </a:lnTo>
                    <a:cubicBezTo>
                      <a:pt x="5381" y="419"/>
                      <a:pt x="5280" y="470"/>
                      <a:pt x="5180" y="520"/>
                    </a:cubicBezTo>
                    <a:cubicBezTo>
                      <a:pt x="5162" y="520"/>
                      <a:pt x="5146" y="537"/>
                      <a:pt x="5129" y="537"/>
                    </a:cubicBezTo>
                    <a:cubicBezTo>
                      <a:pt x="5046" y="571"/>
                      <a:pt x="4961" y="620"/>
                      <a:pt x="4878" y="654"/>
                    </a:cubicBezTo>
                    <a:lnTo>
                      <a:pt x="4777" y="705"/>
                    </a:lnTo>
                    <a:cubicBezTo>
                      <a:pt x="4710" y="754"/>
                      <a:pt x="4643" y="788"/>
                      <a:pt x="4576" y="821"/>
                    </a:cubicBezTo>
                    <a:cubicBezTo>
                      <a:pt x="4525" y="855"/>
                      <a:pt x="4476" y="888"/>
                      <a:pt x="4425" y="906"/>
                    </a:cubicBezTo>
                    <a:lnTo>
                      <a:pt x="4275" y="1006"/>
                    </a:lnTo>
                    <a:cubicBezTo>
                      <a:pt x="4174" y="1056"/>
                      <a:pt x="4074" y="1123"/>
                      <a:pt x="3973" y="1190"/>
                    </a:cubicBezTo>
                    <a:cubicBezTo>
                      <a:pt x="3906" y="1224"/>
                      <a:pt x="3855" y="1275"/>
                      <a:pt x="3805" y="1308"/>
                    </a:cubicBezTo>
                    <a:cubicBezTo>
                      <a:pt x="3788" y="1308"/>
                      <a:pt x="3788" y="1324"/>
                      <a:pt x="3772" y="1324"/>
                    </a:cubicBezTo>
                    <a:cubicBezTo>
                      <a:pt x="3754" y="1342"/>
                      <a:pt x="3721" y="1358"/>
                      <a:pt x="3705" y="1375"/>
                    </a:cubicBezTo>
                    <a:cubicBezTo>
                      <a:pt x="3671" y="1391"/>
                      <a:pt x="3638" y="1425"/>
                      <a:pt x="3604" y="1442"/>
                    </a:cubicBezTo>
                    <a:cubicBezTo>
                      <a:pt x="3537" y="1492"/>
                      <a:pt x="3470" y="1559"/>
                      <a:pt x="3403" y="1610"/>
                    </a:cubicBezTo>
                    <a:cubicBezTo>
                      <a:pt x="3386" y="1626"/>
                      <a:pt x="3370" y="1643"/>
                      <a:pt x="3336" y="1643"/>
                    </a:cubicBezTo>
                    <a:cubicBezTo>
                      <a:pt x="3151" y="1811"/>
                      <a:pt x="2950" y="1979"/>
                      <a:pt x="2766" y="2146"/>
                    </a:cubicBezTo>
                    <a:cubicBezTo>
                      <a:pt x="2833" y="2363"/>
                      <a:pt x="3151" y="3335"/>
                      <a:pt x="3403" y="4023"/>
                    </a:cubicBezTo>
                    <a:cubicBezTo>
                      <a:pt x="2632" y="5196"/>
                      <a:pt x="2280" y="7023"/>
                      <a:pt x="2196" y="7543"/>
                    </a:cubicBezTo>
                    <a:cubicBezTo>
                      <a:pt x="1944" y="7726"/>
                      <a:pt x="923" y="8497"/>
                      <a:pt x="436" y="9085"/>
                    </a:cubicBezTo>
                    <a:cubicBezTo>
                      <a:pt x="302" y="8866"/>
                      <a:pt x="67" y="8363"/>
                      <a:pt x="34" y="7576"/>
                    </a:cubicBezTo>
                    <a:cubicBezTo>
                      <a:pt x="18" y="7693"/>
                      <a:pt x="0" y="7860"/>
                      <a:pt x="0" y="7995"/>
                    </a:cubicBezTo>
                    <a:cubicBezTo>
                      <a:pt x="85" y="8631"/>
                      <a:pt x="302" y="9018"/>
                      <a:pt x="403" y="9185"/>
                    </a:cubicBezTo>
                    <a:cubicBezTo>
                      <a:pt x="470" y="11263"/>
                      <a:pt x="1325" y="12788"/>
                      <a:pt x="1493" y="13090"/>
                    </a:cubicBezTo>
                    <a:cubicBezTo>
                      <a:pt x="1459" y="13174"/>
                      <a:pt x="1426" y="13324"/>
                      <a:pt x="1408" y="13509"/>
                    </a:cubicBezTo>
                    <a:cubicBezTo>
                      <a:pt x="1442" y="13559"/>
                      <a:pt x="1459" y="13592"/>
                      <a:pt x="1475" y="13626"/>
                    </a:cubicBezTo>
                    <a:lnTo>
                      <a:pt x="1493" y="13626"/>
                    </a:lnTo>
                    <a:cubicBezTo>
                      <a:pt x="1475" y="13425"/>
                      <a:pt x="1526" y="13257"/>
                      <a:pt x="1560" y="13140"/>
                    </a:cubicBezTo>
                    <a:lnTo>
                      <a:pt x="3587" y="13978"/>
                    </a:lnTo>
                    <a:cubicBezTo>
                      <a:pt x="5196" y="15503"/>
                      <a:pt x="6386" y="16191"/>
                      <a:pt x="6604" y="16307"/>
                    </a:cubicBezTo>
                    <a:cubicBezTo>
                      <a:pt x="6688" y="16626"/>
                      <a:pt x="6822" y="17129"/>
                      <a:pt x="6889" y="17380"/>
                    </a:cubicBezTo>
                    <a:cubicBezTo>
                      <a:pt x="7006" y="17413"/>
                      <a:pt x="7124" y="17431"/>
                      <a:pt x="7240" y="17447"/>
                    </a:cubicBezTo>
                    <a:cubicBezTo>
                      <a:pt x="7624" y="17526"/>
                      <a:pt x="8214" y="17627"/>
                      <a:pt x="8964" y="17627"/>
                    </a:cubicBezTo>
                    <a:cubicBezTo>
                      <a:pt x="9494" y="17627"/>
                      <a:pt x="10104" y="17576"/>
                      <a:pt x="10777" y="17431"/>
                    </a:cubicBezTo>
                    <a:lnTo>
                      <a:pt x="10794" y="17431"/>
                    </a:lnTo>
                    <a:cubicBezTo>
                      <a:pt x="10878" y="17413"/>
                      <a:pt x="10945" y="17397"/>
                      <a:pt x="11028" y="17380"/>
                    </a:cubicBezTo>
                    <a:cubicBezTo>
                      <a:pt x="11381" y="17297"/>
                      <a:pt x="11716" y="17179"/>
                      <a:pt x="12067" y="17062"/>
                    </a:cubicBezTo>
                    <a:cubicBezTo>
                      <a:pt x="12353" y="16844"/>
                      <a:pt x="12604" y="16626"/>
                      <a:pt x="12738" y="16508"/>
                    </a:cubicBezTo>
                    <a:cubicBezTo>
                      <a:pt x="13057" y="16392"/>
                      <a:pt x="13911" y="16039"/>
                      <a:pt x="14849" y="15386"/>
                    </a:cubicBezTo>
                    <a:cubicBezTo>
                      <a:pt x="15001" y="15252"/>
                      <a:pt x="15151" y="15118"/>
                      <a:pt x="15303" y="14967"/>
                    </a:cubicBezTo>
                    <a:lnTo>
                      <a:pt x="15303" y="14967"/>
                    </a:lnTo>
                    <a:cubicBezTo>
                      <a:pt x="14213" y="15822"/>
                      <a:pt x="13106" y="16291"/>
                      <a:pt x="12738" y="16441"/>
                    </a:cubicBezTo>
                    <a:lnTo>
                      <a:pt x="10476" y="15520"/>
                    </a:lnTo>
                    <a:cubicBezTo>
                      <a:pt x="10861" y="14363"/>
                      <a:pt x="11280" y="12738"/>
                      <a:pt x="11363" y="12352"/>
                    </a:cubicBezTo>
                    <a:cubicBezTo>
                      <a:pt x="11632" y="12218"/>
                      <a:pt x="13459" y="11212"/>
                      <a:pt x="14632" y="10073"/>
                    </a:cubicBezTo>
                    <a:lnTo>
                      <a:pt x="16659" y="11096"/>
                    </a:lnTo>
                    <a:cubicBezTo>
                      <a:pt x="16559" y="12336"/>
                      <a:pt x="15906" y="13978"/>
                      <a:pt x="15336" y="14933"/>
                    </a:cubicBezTo>
                    <a:cubicBezTo>
                      <a:pt x="17113" y="13140"/>
                      <a:pt x="18018" y="10694"/>
                      <a:pt x="17900" y="8247"/>
                    </a:cubicBezTo>
                    <a:lnTo>
                      <a:pt x="17900" y="8247"/>
                    </a:lnTo>
                    <a:cubicBezTo>
                      <a:pt x="17732" y="8884"/>
                      <a:pt x="17330" y="10006"/>
                      <a:pt x="16677" y="11029"/>
                    </a:cubicBezTo>
                    <a:lnTo>
                      <a:pt x="14666" y="10006"/>
                    </a:lnTo>
                    <a:cubicBezTo>
                      <a:pt x="14648" y="9671"/>
                      <a:pt x="14532" y="8046"/>
                      <a:pt x="13710" y="6050"/>
                    </a:cubicBezTo>
                    <a:cubicBezTo>
                      <a:pt x="14297" y="5163"/>
                      <a:pt x="14733" y="4157"/>
                      <a:pt x="14867" y="3789"/>
                    </a:cubicBezTo>
                    <a:cubicBezTo>
                      <a:pt x="15754" y="4006"/>
                      <a:pt x="16509" y="4358"/>
                      <a:pt x="17095" y="4928"/>
                    </a:cubicBezTo>
                    <a:cubicBezTo>
                      <a:pt x="17095" y="4895"/>
                      <a:pt x="17079" y="4877"/>
                      <a:pt x="17062" y="4861"/>
                    </a:cubicBezTo>
                    <a:lnTo>
                      <a:pt x="17062" y="4844"/>
                    </a:lnTo>
                    <a:cubicBezTo>
                      <a:pt x="17012" y="4743"/>
                      <a:pt x="16961" y="4643"/>
                      <a:pt x="16912" y="4560"/>
                    </a:cubicBezTo>
                    <a:lnTo>
                      <a:pt x="16912" y="4542"/>
                    </a:lnTo>
                    <a:cubicBezTo>
                      <a:pt x="16861" y="4459"/>
                      <a:pt x="16811" y="4358"/>
                      <a:pt x="16760" y="4258"/>
                    </a:cubicBezTo>
                    <a:cubicBezTo>
                      <a:pt x="16744" y="4240"/>
                      <a:pt x="16744" y="4224"/>
                      <a:pt x="16726" y="4207"/>
                    </a:cubicBezTo>
                    <a:cubicBezTo>
                      <a:pt x="16677" y="4124"/>
                      <a:pt x="16643" y="4039"/>
                      <a:pt x="16592" y="3972"/>
                    </a:cubicBezTo>
                    <a:cubicBezTo>
                      <a:pt x="16525" y="3872"/>
                      <a:pt x="16476" y="3771"/>
                      <a:pt x="16409" y="3671"/>
                    </a:cubicBezTo>
                    <a:cubicBezTo>
                      <a:pt x="16342" y="3587"/>
                      <a:pt x="16291" y="3503"/>
                      <a:pt x="16224" y="3420"/>
                    </a:cubicBezTo>
                    <a:cubicBezTo>
                      <a:pt x="16208" y="3402"/>
                      <a:pt x="16190" y="3369"/>
                      <a:pt x="16174" y="3335"/>
                    </a:cubicBezTo>
                    <a:cubicBezTo>
                      <a:pt x="16123" y="3286"/>
                      <a:pt x="16090" y="3235"/>
                      <a:pt x="16056" y="3185"/>
                    </a:cubicBezTo>
                    <a:cubicBezTo>
                      <a:pt x="16023" y="3152"/>
                      <a:pt x="15989" y="3118"/>
                      <a:pt x="15973" y="3085"/>
                    </a:cubicBezTo>
                    <a:cubicBezTo>
                      <a:pt x="15939" y="3034"/>
                      <a:pt x="15906" y="3000"/>
                      <a:pt x="15872" y="2951"/>
                    </a:cubicBezTo>
                    <a:cubicBezTo>
                      <a:pt x="15839" y="2917"/>
                      <a:pt x="15805" y="2884"/>
                      <a:pt x="15772" y="2833"/>
                    </a:cubicBezTo>
                    <a:lnTo>
                      <a:pt x="15671" y="2732"/>
                    </a:lnTo>
                    <a:cubicBezTo>
                      <a:pt x="15638" y="2682"/>
                      <a:pt x="15604" y="2649"/>
                      <a:pt x="15571" y="2615"/>
                    </a:cubicBezTo>
                    <a:lnTo>
                      <a:pt x="15470" y="2515"/>
                    </a:lnTo>
                    <a:cubicBezTo>
                      <a:pt x="15437" y="2464"/>
                      <a:pt x="15403" y="2430"/>
                      <a:pt x="15370" y="2397"/>
                    </a:cubicBezTo>
                    <a:lnTo>
                      <a:pt x="15269" y="2296"/>
                    </a:lnTo>
                    <a:lnTo>
                      <a:pt x="15151" y="2180"/>
                    </a:lnTo>
                    <a:cubicBezTo>
                      <a:pt x="15118" y="2146"/>
                      <a:pt x="15084" y="2129"/>
                      <a:pt x="15068" y="2095"/>
                    </a:cubicBezTo>
                    <a:cubicBezTo>
                      <a:pt x="15017" y="2062"/>
                      <a:pt x="14983" y="2012"/>
                      <a:pt x="14934" y="1979"/>
                    </a:cubicBezTo>
                    <a:lnTo>
                      <a:pt x="14849" y="1894"/>
                    </a:lnTo>
                    <a:cubicBezTo>
                      <a:pt x="14800" y="1861"/>
                      <a:pt x="14749" y="1827"/>
                      <a:pt x="14715" y="1777"/>
                    </a:cubicBezTo>
                    <a:cubicBezTo>
                      <a:pt x="14682" y="1760"/>
                      <a:pt x="14648" y="1744"/>
                      <a:pt x="14632" y="1710"/>
                    </a:cubicBezTo>
                    <a:cubicBezTo>
                      <a:pt x="14581" y="1677"/>
                      <a:pt x="14532" y="1643"/>
                      <a:pt x="14481" y="1592"/>
                    </a:cubicBezTo>
                    <a:cubicBezTo>
                      <a:pt x="14465" y="1576"/>
                      <a:pt x="14431" y="1559"/>
                      <a:pt x="14414" y="1543"/>
                    </a:cubicBezTo>
                    <a:cubicBezTo>
                      <a:pt x="14347" y="1509"/>
                      <a:pt x="14297" y="1458"/>
                      <a:pt x="14246" y="1425"/>
                    </a:cubicBezTo>
                    <a:cubicBezTo>
                      <a:pt x="14230" y="1409"/>
                      <a:pt x="14196" y="1391"/>
                      <a:pt x="14179" y="1375"/>
                    </a:cubicBezTo>
                    <a:cubicBezTo>
                      <a:pt x="14129" y="1324"/>
                      <a:pt x="14062" y="1291"/>
                      <a:pt x="14011" y="1257"/>
                    </a:cubicBezTo>
                    <a:cubicBezTo>
                      <a:pt x="13995" y="1241"/>
                      <a:pt x="13978" y="1224"/>
                      <a:pt x="13944" y="1208"/>
                    </a:cubicBezTo>
                    <a:cubicBezTo>
                      <a:pt x="13895" y="1174"/>
                      <a:pt x="13828" y="1141"/>
                      <a:pt x="13777" y="1090"/>
                    </a:cubicBezTo>
                    <a:cubicBezTo>
                      <a:pt x="13761" y="1090"/>
                      <a:pt x="13743" y="1074"/>
                      <a:pt x="13710" y="1056"/>
                    </a:cubicBezTo>
                    <a:cubicBezTo>
                      <a:pt x="13660" y="1023"/>
                      <a:pt x="13593" y="989"/>
                      <a:pt x="13526" y="939"/>
                    </a:cubicBezTo>
                    <a:cubicBezTo>
                      <a:pt x="13509" y="939"/>
                      <a:pt x="13493" y="922"/>
                      <a:pt x="13475" y="922"/>
                    </a:cubicBezTo>
                    <a:cubicBezTo>
                      <a:pt x="13408" y="872"/>
                      <a:pt x="13341" y="839"/>
                      <a:pt x="13274" y="805"/>
                    </a:cubicBezTo>
                    <a:cubicBezTo>
                      <a:pt x="13274" y="805"/>
                      <a:pt x="13258" y="788"/>
                      <a:pt x="13240" y="788"/>
                    </a:cubicBezTo>
                    <a:cubicBezTo>
                      <a:pt x="13173" y="738"/>
                      <a:pt x="13106" y="705"/>
                      <a:pt x="13023" y="671"/>
                    </a:cubicBezTo>
                    <a:lnTo>
                      <a:pt x="12822" y="571"/>
                    </a:lnTo>
                    <a:lnTo>
                      <a:pt x="12503" y="772"/>
                    </a:lnTo>
                    <a:cubicBezTo>
                      <a:pt x="11435" y="560"/>
                      <a:pt x="10294" y="515"/>
                      <a:pt x="9559" y="515"/>
                    </a:cubicBezTo>
                    <a:cubicBezTo>
                      <a:pt x="9129" y="515"/>
                      <a:pt x="8838" y="531"/>
                      <a:pt x="8782" y="537"/>
                    </a:cubicBezTo>
                    <a:cubicBezTo>
                      <a:pt x="8699" y="504"/>
                      <a:pt x="8380" y="370"/>
                      <a:pt x="7962" y="269"/>
                    </a:cubicBezTo>
                    <a:cubicBezTo>
                      <a:pt x="7526" y="135"/>
                      <a:pt x="7023" y="17"/>
                      <a:pt x="65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8" name="Google Shape;188;p28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8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 rotWithShape="1">
          <a:blip r:embed="rId4">
            <a:alphaModFix/>
          </a:blip>
          <a:srcRect b="11316"/>
          <a:stretch/>
        </p:blipFill>
        <p:spPr>
          <a:xfrm>
            <a:off x="4761575" y="1309975"/>
            <a:ext cx="2467432" cy="21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29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99" name="Google Shape;199;p29"/>
          <p:cNvSpPr txBox="1"/>
          <p:nvPr/>
        </p:nvSpPr>
        <p:spPr>
          <a:xfrm>
            <a:off x="142475" y="783950"/>
            <a:ext cx="143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29"/>
          <p:cNvCxnSpPr/>
          <p:nvPr/>
        </p:nvCxnSpPr>
        <p:spPr>
          <a:xfrm>
            <a:off x="944388" y="1381225"/>
            <a:ext cx="1981200" cy="0"/>
          </a:xfrm>
          <a:prstGeom prst="straightConnector1">
            <a:avLst/>
          </a:prstGeom>
          <a:noFill/>
          <a:ln w="19050" cap="flat" cmpd="sng">
            <a:solidFill>
              <a:srgbClr val="F9D93D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01" name="Google Shape;201;p29"/>
          <p:cNvGrpSpPr/>
          <p:nvPr/>
        </p:nvGrpSpPr>
        <p:grpSpPr>
          <a:xfrm>
            <a:off x="1148165" y="1218850"/>
            <a:ext cx="324775" cy="324775"/>
            <a:chOff x="6940340" y="3747998"/>
            <a:chExt cx="324775" cy="324775"/>
          </a:xfrm>
        </p:grpSpPr>
        <p:sp>
          <p:nvSpPr>
            <p:cNvPr id="202" name="Google Shape;202;p29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9"/>
          <p:cNvSpPr/>
          <p:nvPr/>
        </p:nvSpPr>
        <p:spPr>
          <a:xfrm>
            <a:off x="3410825" y="967225"/>
            <a:ext cx="827700" cy="828000"/>
          </a:xfrm>
          <a:prstGeom prst="ellipse">
            <a:avLst/>
          </a:prstGeom>
          <a:solidFill>
            <a:srgbClr val="F9D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16" name="Google Shape;216;p29"/>
          <p:cNvCxnSpPr/>
          <p:nvPr/>
        </p:nvCxnSpPr>
        <p:spPr>
          <a:xfrm>
            <a:off x="944388" y="2275931"/>
            <a:ext cx="1981200" cy="0"/>
          </a:xfrm>
          <a:prstGeom prst="straightConnector1">
            <a:avLst/>
          </a:prstGeom>
          <a:noFill/>
          <a:ln w="19050" cap="flat" cmpd="sng">
            <a:solidFill>
              <a:srgbClr val="49BA49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17" name="Google Shape;217;p29"/>
          <p:cNvGrpSpPr/>
          <p:nvPr/>
        </p:nvGrpSpPr>
        <p:grpSpPr>
          <a:xfrm>
            <a:off x="1548315" y="2113531"/>
            <a:ext cx="324775" cy="324775"/>
            <a:chOff x="6940340" y="3747998"/>
            <a:chExt cx="324775" cy="324775"/>
          </a:xfrm>
        </p:grpSpPr>
        <p:sp>
          <p:nvSpPr>
            <p:cNvPr id="218" name="Google Shape;218;p29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29"/>
          <p:cNvSpPr/>
          <p:nvPr/>
        </p:nvSpPr>
        <p:spPr>
          <a:xfrm>
            <a:off x="3410825" y="1861931"/>
            <a:ext cx="827700" cy="828000"/>
          </a:xfrm>
          <a:prstGeom prst="ellipse">
            <a:avLst/>
          </a:prstGeom>
          <a:solidFill>
            <a:srgbClr val="49B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32" name="Google Shape;232;p29"/>
          <p:cNvCxnSpPr/>
          <p:nvPr/>
        </p:nvCxnSpPr>
        <p:spPr>
          <a:xfrm>
            <a:off x="944388" y="4065342"/>
            <a:ext cx="1981200" cy="0"/>
          </a:xfrm>
          <a:prstGeom prst="straightConnector1">
            <a:avLst/>
          </a:prstGeom>
          <a:noFill/>
          <a:ln w="19050" cap="flat" cmpd="sng">
            <a:solidFill>
              <a:srgbClr val="8A4F07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233" name="Google Shape;233;p29"/>
          <p:cNvGrpSpPr/>
          <p:nvPr/>
        </p:nvGrpSpPr>
        <p:grpSpPr>
          <a:xfrm>
            <a:off x="2422152" y="3902955"/>
            <a:ext cx="324775" cy="324775"/>
            <a:chOff x="6940340" y="3747998"/>
            <a:chExt cx="324775" cy="324775"/>
          </a:xfrm>
        </p:grpSpPr>
        <p:sp>
          <p:nvSpPr>
            <p:cNvPr id="234" name="Google Shape;234;p29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9"/>
          <p:cNvSpPr/>
          <p:nvPr/>
        </p:nvSpPr>
        <p:spPr>
          <a:xfrm>
            <a:off x="3410825" y="3651342"/>
            <a:ext cx="827700" cy="828000"/>
          </a:xfrm>
          <a:prstGeom prst="ellipse">
            <a:avLst/>
          </a:prstGeom>
          <a:solidFill>
            <a:srgbClr val="8A4F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48" name="Google Shape;248;p29"/>
          <p:cNvCxnSpPr/>
          <p:nvPr/>
        </p:nvCxnSpPr>
        <p:spPr>
          <a:xfrm>
            <a:off x="944388" y="3170636"/>
            <a:ext cx="1981200" cy="0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49" name="Google Shape;249;p29"/>
          <p:cNvSpPr/>
          <p:nvPr/>
        </p:nvSpPr>
        <p:spPr>
          <a:xfrm>
            <a:off x="3410825" y="2756636"/>
            <a:ext cx="827700" cy="8280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50" name="Google Shape;250;p29"/>
          <p:cNvGrpSpPr/>
          <p:nvPr/>
        </p:nvGrpSpPr>
        <p:grpSpPr>
          <a:xfrm>
            <a:off x="1987752" y="3008249"/>
            <a:ext cx="324775" cy="324775"/>
            <a:chOff x="6940340" y="3747998"/>
            <a:chExt cx="324775" cy="324775"/>
          </a:xfrm>
        </p:grpSpPr>
        <p:sp>
          <p:nvSpPr>
            <p:cNvPr id="251" name="Google Shape;251;p29"/>
            <p:cNvSpPr/>
            <p:nvPr/>
          </p:nvSpPr>
          <p:spPr>
            <a:xfrm>
              <a:off x="6940340" y="3747998"/>
              <a:ext cx="324775" cy="324775"/>
            </a:xfrm>
            <a:custGeom>
              <a:avLst/>
              <a:gdLst/>
              <a:ahLst/>
              <a:cxnLst/>
              <a:rect l="l" t="t" r="r" b="b"/>
              <a:pathLst>
                <a:path w="12165" h="12165" extrusionOk="0">
                  <a:moveTo>
                    <a:pt x="6082" y="1"/>
                  </a:moveTo>
                  <a:cubicBezTo>
                    <a:pt x="5280" y="1"/>
                    <a:pt x="4513" y="161"/>
                    <a:pt x="3818" y="429"/>
                  </a:cubicBezTo>
                  <a:cubicBezTo>
                    <a:pt x="2979" y="767"/>
                    <a:pt x="2230" y="1285"/>
                    <a:pt x="1642" y="1927"/>
                  </a:cubicBezTo>
                  <a:cubicBezTo>
                    <a:pt x="607" y="3014"/>
                    <a:pt x="1" y="4477"/>
                    <a:pt x="1" y="6082"/>
                  </a:cubicBezTo>
                  <a:lnTo>
                    <a:pt x="1" y="6403"/>
                  </a:lnTo>
                  <a:cubicBezTo>
                    <a:pt x="54" y="7330"/>
                    <a:pt x="303" y="8205"/>
                    <a:pt x="714" y="8971"/>
                  </a:cubicBezTo>
                  <a:cubicBezTo>
                    <a:pt x="1499" y="10398"/>
                    <a:pt x="2819" y="11487"/>
                    <a:pt x="4424" y="11932"/>
                  </a:cubicBezTo>
                  <a:cubicBezTo>
                    <a:pt x="4941" y="12093"/>
                    <a:pt x="5511" y="12164"/>
                    <a:pt x="6082" y="12164"/>
                  </a:cubicBezTo>
                  <a:cubicBezTo>
                    <a:pt x="6474" y="12164"/>
                    <a:pt x="6885" y="12129"/>
                    <a:pt x="7259" y="12039"/>
                  </a:cubicBezTo>
                  <a:cubicBezTo>
                    <a:pt x="8883" y="11736"/>
                    <a:pt x="10291" y="10755"/>
                    <a:pt x="11166" y="9418"/>
                  </a:cubicBezTo>
                  <a:cubicBezTo>
                    <a:pt x="11682" y="8633"/>
                    <a:pt x="12022" y="7723"/>
                    <a:pt x="12129" y="6724"/>
                  </a:cubicBezTo>
                  <a:cubicBezTo>
                    <a:pt x="12146" y="6510"/>
                    <a:pt x="12165" y="6296"/>
                    <a:pt x="12165" y="6082"/>
                  </a:cubicBezTo>
                  <a:cubicBezTo>
                    <a:pt x="12165" y="4602"/>
                    <a:pt x="11629" y="3247"/>
                    <a:pt x="10755" y="2194"/>
                  </a:cubicBezTo>
                  <a:cubicBezTo>
                    <a:pt x="10167" y="1499"/>
                    <a:pt x="9435" y="928"/>
                    <a:pt x="8598" y="536"/>
                  </a:cubicBezTo>
                  <a:cubicBezTo>
                    <a:pt x="7830" y="196"/>
                    <a:pt x="6974" y="1"/>
                    <a:pt x="6082" y="1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6959402" y="3770370"/>
              <a:ext cx="256643" cy="256189"/>
            </a:xfrm>
            <a:custGeom>
              <a:avLst/>
              <a:gdLst/>
              <a:ahLst/>
              <a:cxnLst/>
              <a:rect l="l" t="t" r="r" b="b"/>
              <a:pathLst>
                <a:path w="9613" h="9596" extrusionOk="0">
                  <a:moveTo>
                    <a:pt x="4816" y="0"/>
                  </a:moveTo>
                  <a:cubicBezTo>
                    <a:pt x="4174" y="0"/>
                    <a:pt x="3567" y="126"/>
                    <a:pt x="3014" y="340"/>
                  </a:cubicBezTo>
                  <a:cubicBezTo>
                    <a:pt x="2372" y="607"/>
                    <a:pt x="1784" y="1018"/>
                    <a:pt x="1302" y="1517"/>
                  </a:cubicBezTo>
                  <a:cubicBezTo>
                    <a:pt x="500" y="2373"/>
                    <a:pt x="0" y="3532"/>
                    <a:pt x="0" y="4799"/>
                  </a:cubicBezTo>
                  <a:cubicBezTo>
                    <a:pt x="0" y="4887"/>
                    <a:pt x="0" y="4977"/>
                    <a:pt x="18" y="5048"/>
                  </a:cubicBezTo>
                  <a:cubicBezTo>
                    <a:pt x="53" y="5779"/>
                    <a:pt x="250" y="6475"/>
                    <a:pt x="588" y="7082"/>
                  </a:cubicBezTo>
                  <a:cubicBezTo>
                    <a:pt x="1195" y="8205"/>
                    <a:pt x="2248" y="9079"/>
                    <a:pt x="3513" y="9417"/>
                  </a:cubicBezTo>
                  <a:cubicBezTo>
                    <a:pt x="3924" y="9543"/>
                    <a:pt x="4352" y="9596"/>
                    <a:pt x="4816" y="9596"/>
                  </a:cubicBezTo>
                  <a:cubicBezTo>
                    <a:pt x="5137" y="9596"/>
                    <a:pt x="5439" y="9579"/>
                    <a:pt x="5743" y="9507"/>
                  </a:cubicBezTo>
                  <a:cubicBezTo>
                    <a:pt x="7027" y="9258"/>
                    <a:pt x="8133" y="8490"/>
                    <a:pt x="8828" y="7438"/>
                  </a:cubicBezTo>
                  <a:cubicBezTo>
                    <a:pt x="9239" y="6813"/>
                    <a:pt x="9506" y="6083"/>
                    <a:pt x="9577" y="5315"/>
                  </a:cubicBezTo>
                  <a:lnTo>
                    <a:pt x="9577" y="5298"/>
                  </a:lnTo>
                  <a:cubicBezTo>
                    <a:pt x="9596" y="5137"/>
                    <a:pt x="9613" y="4977"/>
                    <a:pt x="9613" y="4799"/>
                  </a:cubicBezTo>
                  <a:cubicBezTo>
                    <a:pt x="9613" y="3639"/>
                    <a:pt x="9203" y="2569"/>
                    <a:pt x="8507" y="1731"/>
                  </a:cubicBezTo>
                  <a:cubicBezTo>
                    <a:pt x="8043" y="1177"/>
                    <a:pt x="7455" y="732"/>
                    <a:pt x="6795" y="428"/>
                  </a:cubicBezTo>
                  <a:cubicBezTo>
                    <a:pt x="6188" y="162"/>
                    <a:pt x="5511" y="0"/>
                    <a:pt x="4816" y="0"/>
                  </a:cubicBezTo>
                  <a:close/>
                </a:path>
              </a:pathLst>
            </a:custGeom>
            <a:solidFill>
              <a:srgbClr val="E8E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7132214" y="3944464"/>
              <a:ext cx="37163" cy="70214"/>
            </a:xfrm>
            <a:custGeom>
              <a:avLst/>
              <a:gdLst/>
              <a:ahLst/>
              <a:cxnLst/>
              <a:rect l="l" t="t" r="r" b="b"/>
              <a:pathLst>
                <a:path w="1392" h="2630" extrusionOk="0">
                  <a:moveTo>
                    <a:pt x="86" y="0"/>
                  </a:moveTo>
                  <a:cubicBezTo>
                    <a:pt x="75" y="0"/>
                    <a:pt x="65" y="2"/>
                    <a:pt x="55" y="7"/>
                  </a:cubicBezTo>
                  <a:cubicBezTo>
                    <a:pt x="19" y="43"/>
                    <a:pt x="1" y="78"/>
                    <a:pt x="19" y="114"/>
                  </a:cubicBezTo>
                  <a:lnTo>
                    <a:pt x="322" y="613"/>
                  </a:lnTo>
                  <a:lnTo>
                    <a:pt x="821" y="1809"/>
                  </a:lnTo>
                  <a:lnTo>
                    <a:pt x="1249" y="2594"/>
                  </a:lnTo>
                  <a:cubicBezTo>
                    <a:pt x="1249" y="2611"/>
                    <a:pt x="1285" y="2629"/>
                    <a:pt x="1303" y="2629"/>
                  </a:cubicBezTo>
                  <a:lnTo>
                    <a:pt x="1339" y="2629"/>
                  </a:lnTo>
                  <a:cubicBezTo>
                    <a:pt x="1375" y="2594"/>
                    <a:pt x="1392" y="2558"/>
                    <a:pt x="1375" y="2522"/>
                  </a:cubicBezTo>
                  <a:lnTo>
                    <a:pt x="964" y="1738"/>
                  </a:lnTo>
                  <a:lnTo>
                    <a:pt x="447" y="561"/>
                  </a:lnTo>
                  <a:lnTo>
                    <a:pt x="162" y="43"/>
                  </a:lnTo>
                  <a:cubicBezTo>
                    <a:pt x="148" y="17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7143187" y="3880363"/>
              <a:ext cx="77636" cy="5767"/>
            </a:xfrm>
            <a:custGeom>
              <a:avLst/>
              <a:gdLst/>
              <a:ahLst/>
              <a:cxnLst/>
              <a:rect l="l" t="t" r="r" b="b"/>
              <a:pathLst>
                <a:path w="2908" h="216" extrusionOk="0">
                  <a:moveTo>
                    <a:pt x="2819" y="1"/>
                  </a:moveTo>
                  <a:lnTo>
                    <a:pt x="72" y="72"/>
                  </a:lnTo>
                  <a:cubicBezTo>
                    <a:pt x="36" y="72"/>
                    <a:pt x="1" y="108"/>
                    <a:pt x="1" y="144"/>
                  </a:cubicBezTo>
                  <a:cubicBezTo>
                    <a:pt x="1" y="196"/>
                    <a:pt x="36" y="215"/>
                    <a:pt x="72" y="215"/>
                  </a:cubicBezTo>
                  <a:lnTo>
                    <a:pt x="2836" y="161"/>
                  </a:lnTo>
                  <a:cubicBezTo>
                    <a:pt x="2871" y="161"/>
                    <a:pt x="2907" y="125"/>
                    <a:pt x="2907" y="72"/>
                  </a:cubicBezTo>
                  <a:cubicBezTo>
                    <a:pt x="2907" y="37"/>
                    <a:pt x="2871" y="1"/>
                    <a:pt x="28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7100337" y="3792769"/>
              <a:ext cx="7155" cy="61912"/>
            </a:xfrm>
            <a:custGeom>
              <a:avLst/>
              <a:gdLst/>
              <a:ahLst/>
              <a:cxnLst/>
              <a:rect l="l" t="t" r="r" b="b"/>
              <a:pathLst>
                <a:path w="268" h="2319" extrusionOk="0">
                  <a:moveTo>
                    <a:pt x="196" y="0"/>
                  </a:moveTo>
                  <a:cubicBezTo>
                    <a:pt x="143" y="0"/>
                    <a:pt x="125" y="36"/>
                    <a:pt x="125" y="89"/>
                  </a:cubicBezTo>
                  <a:lnTo>
                    <a:pt x="1" y="2229"/>
                  </a:lnTo>
                  <a:cubicBezTo>
                    <a:pt x="1" y="2283"/>
                    <a:pt x="36" y="2319"/>
                    <a:pt x="72" y="2319"/>
                  </a:cubicBezTo>
                  <a:lnTo>
                    <a:pt x="89" y="2319"/>
                  </a:lnTo>
                  <a:cubicBezTo>
                    <a:pt x="125" y="2319"/>
                    <a:pt x="160" y="2283"/>
                    <a:pt x="160" y="2248"/>
                  </a:cubicBezTo>
                  <a:lnTo>
                    <a:pt x="267" y="89"/>
                  </a:lnTo>
                  <a:cubicBezTo>
                    <a:pt x="267" y="53"/>
                    <a:pt x="232" y="17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6996031" y="3868750"/>
              <a:ext cx="54329" cy="21171"/>
            </a:xfrm>
            <a:custGeom>
              <a:avLst/>
              <a:gdLst/>
              <a:ahLst/>
              <a:cxnLst/>
              <a:rect l="l" t="t" r="r" b="b"/>
              <a:pathLst>
                <a:path w="2035" h="793" extrusionOk="0">
                  <a:moveTo>
                    <a:pt x="80" y="1"/>
                  </a:moveTo>
                  <a:cubicBezTo>
                    <a:pt x="54" y="1"/>
                    <a:pt x="32" y="18"/>
                    <a:pt x="20" y="44"/>
                  </a:cubicBezTo>
                  <a:cubicBezTo>
                    <a:pt x="1" y="79"/>
                    <a:pt x="20" y="132"/>
                    <a:pt x="55" y="151"/>
                  </a:cubicBezTo>
                  <a:lnTo>
                    <a:pt x="1927" y="793"/>
                  </a:lnTo>
                  <a:lnTo>
                    <a:pt x="1946" y="793"/>
                  </a:lnTo>
                  <a:cubicBezTo>
                    <a:pt x="1981" y="793"/>
                    <a:pt x="2017" y="774"/>
                    <a:pt x="2017" y="738"/>
                  </a:cubicBezTo>
                  <a:cubicBezTo>
                    <a:pt x="2034" y="703"/>
                    <a:pt x="2017" y="667"/>
                    <a:pt x="1981" y="650"/>
                  </a:cubicBezTo>
                  <a:lnTo>
                    <a:pt x="108" y="8"/>
                  </a:lnTo>
                  <a:cubicBezTo>
                    <a:pt x="98" y="3"/>
                    <a:pt x="89" y="1"/>
                    <a:pt x="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7030337" y="3944597"/>
              <a:ext cx="41915" cy="57693"/>
            </a:xfrm>
            <a:custGeom>
              <a:avLst/>
              <a:gdLst/>
              <a:ahLst/>
              <a:cxnLst/>
              <a:rect l="l" t="t" r="r" b="b"/>
              <a:pathLst>
                <a:path w="1570" h="2161" extrusionOk="0">
                  <a:moveTo>
                    <a:pt x="1475" y="1"/>
                  </a:moveTo>
                  <a:cubicBezTo>
                    <a:pt x="1454" y="1"/>
                    <a:pt x="1432" y="16"/>
                    <a:pt x="1410" y="38"/>
                  </a:cubicBezTo>
                  <a:lnTo>
                    <a:pt x="19" y="2035"/>
                  </a:lnTo>
                  <a:cubicBezTo>
                    <a:pt x="0" y="2071"/>
                    <a:pt x="0" y="2125"/>
                    <a:pt x="36" y="2142"/>
                  </a:cubicBezTo>
                  <a:cubicBezTo>
                    <a:pt x="54" y="2161"/>
                    <a:pt x="71" y="2161"/>
                    <a:pt x="90" y="2161"/>
                  </a:cubicBezTo>
                  <a:cubicBezTo>
                    <a:pt x="107" y="2161"/>
                    <a:pt x="126" y="2142"/>
                    <a:pt x="143" y="2125"/>
                  </a:cubicBezTo>
                  <a:lnTo>
                    <a:pt x="1534" y="128"/>
                  </a:lnTo>
                  <a:cubicBezTo>
                    <a:pt x="1570" y="92"/>
                    <a:pt x="1552" y="38"/>
                    <a:pt x="1517" y="21"/>
                  </a:cubicBezTo>
                  <a:cubicBezTo>
                    <a:pt x="1503" y="7"/>
                    <a:pt x="1489" y="1"/>
                    <a:pt x="14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7037946" y="3837514"/>
              <a:ext cx="129082" cy="122889"/>
            </a:xfrm>
            <a:custGeom>
              <a:avLst/>
              <a:gdLst/>
              <a:ahLst/>
              <a:cxnLst/>
              <a:rect l="l" t="t" r="r" b="b"/>
              <a:pathLst>
                <a:path w="4835" h="4603" extrusionOk="0">
                  <a:moveTo>
                    <a:pt x="2426" y="1"/>
                  </a:moveTo>
                  <a:lnTo>
                    <a:pt x="0" y="1749"/>
                  </a:lnTo>
                  <a:lnTo>
                    <a:pt x="928" y="4602"/>
                  </a:lnTo>
                  <a:lnTo>
                    <a:pt x="3907" y="4602"/>
                  </a:lnTo>
                  <a:lnTo>
                    <a:pt x="4834" y="174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7040802" y="3747998"/>
              <a:ext cx="129082" cy="62392"/>
            </a:xfrm>
            <a:custGeom>
              <a:avLst/>
              <a:gdLst/>
              <a:ahLst/>
              <a:cxnLst/>
              <a:rect l="l" t="t" r="r" b="b"/>
              <a:pathLst>
                <a:path w="4835" h="2337" extrusionOk="0">
                  <a:moveTo>
                    <a:pt x="2319" y="1"/>
                  </a:moveTo>
                  <a:cubicBezTo>
                    <a:pt x="1517" y="1"/>
                    <a:pt x="750" y="161"/>
                    <a:pt x="55" y="429"/>
                  </a:cubicBezTo>
                  <a:lnTo>
                    <a:pt x="0" y="572"/>
                  </a:lnTo>
                  <a:lnTo>
                    <a:pt x="2426" y="2337"/>
                  </a:lnTo>
                  <a:lnTo>
                    <a:pt x="4835" y="572"/>
                  </a:lnTo>
                  <a:lnTo>
                    <a:pt x="4835" y="536"/>
                  </a:lnTo>
                  <a:cubicBezTo>
                    <a:pt x="4067" y="196"/>
                    <a:pt x="3211" y="1"/>
                    <a:pt x="23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6940340" y="3799444"/>
              <a:ext cx="68105" cy="121901"/>
            </a:xfrm>
            <a:custGeom>
              <a:avLst/>
              <a:gdLst/>
              <a:ahLst/>
              <a:cxnLst/>
              <a:rect l="l" t="t" r="r" b="b"/>
              <a:pathLst>
                <a:path w="2551" h="4566" extrusionOk="0">
                  <a:moveTo>
                    <a:pt x="1642" y="0"/>
                  </a:moveTo>
                  <a:cubicBezTo>
                    <a:pt x="607" y="1087"/>
                    <a:pt x="1" y="2550"/>
                    <a:pt x="1" y="4155"/>
                  </a:cubicBezTo>
                  <a:lnTo>
                    <a:pt x="1" y="4476"/>
                  </a:lnTo>
                  <a:lnTo>
                    <a:pt x="125" y="4566"/>
                  </a:lnTo>
                  <a:lnTo>
                    <a:pt x="2551" y="2799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6959402" y="3986539"/>
              <a:ext cx="104788" cy="80012"/>
            </a:xfrm>
            <a:custGeom>
              <a:avLst/>
              <a:gdLst/>
              <a:ahLst/>
              <a:cxnLst/>
              <a:rect l="l" t="t" r="r" b="b"/>
              <a:pathLst>
                <a:path w="3925" h="2997" extrusionOk="0">
                  <a:moveTo>
                    <a:pt x="18" y="1"/>
                  </a:moveTo>
                  <a:lnTo>
                    <a:pt x="0" y="36"/>
                  </a:lnTo>
                  <a:cubicBezTo>
                    <a:pt x="785" y="1463"/>
                    <a:pt x="2105" y="2552"/>
                    <a:pt x="3710" y="2997"/>
                  </a:cubicBezTo>
                  <a:lnTo>
                    <a:pt x="3924" y="2837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7131280" y="3991798"/>
              <a:ext cx="107164" cy="77610"/>
            </a:xfrm>
            <a:custGeom>
              <a:avLst/>
              <a:gdLst/>
              <a:ahLst/>
              <a:cxnLst/>
              <a:rect l="l" t="t" r="r" b="b"/>
              <a:pathLst>
                <a:path w="4014" h="2907" extrusionOk="0">
                  <a:moveTo>
                    <a:pt x="928" y="0"/>
                  </a:moveTo>
                  <a:lnTo>
                    <a:pt x="0" y="2835"/>
                  </a:lnTo>
                  <a:lnTo>
                    <a:pt x="107" y="2907"/>
                  </a:lnTo>
                  <a:cubicBezTo>
                    <a:pt x="1731" y="2604"/>
                    <a:pt x="3139" y="1623"/>
                    <a:pt x="4014" y="286"/>
                  </a:cubicBezTo>
                  <a:lnTo>
                    <a:pt x="390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7196528" y="3806545"/>
              <a:ext cx="68586" cy="122889"/>
            </a:xfrm>
            <a:custGeom>
              <a:avLst/>
              <a:gdLst/>
              <a:ahLst/>
              <a:cxnLst/>
              <a:rect l="l" t="t" r="r" b="b"/>
              <a:pathLst>
                <a:path w="2569" h="4603" extrusionOk="0">
                  <a:moveTo>
                    <a:pt x="928" y="1"/>
                  </a:moveTo>
                  <a:lnTo>
                    <a:pt x="0" y="2854"/>
                  </a:lnTo>
                  <a:lnTo>
                    <a:pt x="2426" y="4602"/>
                  </a:lnTo>
                  <a:lnTo>
                    <a:pt x="2533" y="4531"/>
                  </a:lnTo>
                  <a:cubicBezTo>
                    <a:pt x="2550" y="4317"/>
                    <a:pt x="2569" y="4103"/>
                    <a:pt x="2569" y="3889"/>
                  </a:cubicBezTo>
                  <a:cubicBezTo>
                    <a:pt x="2569" y="2409"/>
                    <a:pt x="2033" y="1054"/>
                    <a:pt x="1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29"/>
          <p:cNvSpPr txBox="1"/>
          <p:nvPr/>
        </p:nvSpPr>
        <p:spPr>
          <a:xfrm>
            <a:off x="618900" y="339375"/>
            <a:ext cx="7717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Testes</a:t>
            </a:r>
            <a:endParaRPr sz="30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265" name="Google Shape;265;p29"/>
          <p:cNvGrpSpPr/>
          <p:nvPr/>
        </p:nvGrpSpPr>
        <p:grpSpPr>
          <a:xfrm>
            <a:off x="4437075" y="1063863"/>
            <a:ext cx="4087850" cy="748500"/>
            <a:chOff x="4531400" y="1263983"/>
            <a:chExt cx="4087850" cy="748500"/>
          </a:xfrm>
        </p:grpSpPr>
        <p:sp>
          <p:nvSpPr>
            <p:cNvPr id="266" name="Google Shape;266;p29"/>
            <p:cNvSpPr txBox="1"/>
            <p:nvPr/>
          </p:nvSpPr>
          <p:spPr>
            <a:xfrm>
              <a:off x="5910250" y="1263983"/>
              <a:ext cx="2709000" cy="74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Quão fácil é esticar o material?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4531400" y="1418745"/>
              <a:ext cx="1378844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2" y="0"/>
                  </a:lnTo>
                  <a:lnTo>
                    <a:pt x="76422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F9D93D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Tensão/ compressão</a:t>
              </a:r>
              <a:endParaRPr sz="1800">
                <a:solidFill>
                  <a:srgbClr val="F9D93D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68" name="Google Shape;268;p29"/>
          <p:cNvGrpSpPr/>
          <p:nvPr/>
        </p:nvGrpSpPr>
        <p:grpSpPr>
          <a:xfrm>
            <a:off x="4437080" y="2001375"/>
            <a:ext cx="4088020" cy="611700"/>
            <a:chOff x="4531405" y="2205730"/>
            <a:chExt cx="4088020" cy="611700"/>
          </a:xfrm>
        </p:grpSpPr>
        <p:sp>
          <p:nvSpPr>
            <p:cNvPr id="269" name="Google Shape;269;p29"/>
            <p:cNvSpPr txBox="1"/>
            <p:nvPr/>
          </p:nvSpPr>
          <p:spPr>
            <a:xfrm>
              <a:off x="5919425" y="2205730"/>
              <a:ext cx="2700000" cy="61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Como as camadas se comportam ao serem puxadas?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4531405" y="2317680"/>
              <a:ext cx="1388015" cy="359411"/>
            </a:xfrm>
            <a:custGeom>
              <a:avLst/>
              <a:gdLst/>
              <a:ahLst/>
              <a:cxnLst/>
              <a:rect l="l" t="t" r="r" b="b"/>
              <a:pathLst>
                <a:path w="76422" h="17513" extrusionOk="0">
                  <a:moveTo>
                    <a:pt x="0" y="0"/>
                  </a:moveTo>
                  <a:lnTo>
                    <a:pt x="76421" y="0"/>
                  </a:lnTo>
                  <a:lnTo>
                    <a:pt x="76421" y="17513"/>
                  </a:lnTo>
                  <a:lnTo>
                    <a:pt x="0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49BA49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Elasticidade</a:t>
              </a:r>
              <a:endParaRPr sz="1800">
                <a:solidFill>
                  <a:srgbClr val="49BA49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71" name="Google Shape;271;p29"/>
          <p:cNvGrpSpPr/>
          <p:nvPr/>
        </p:nvGrpSpPr>
        <p:grpSpPr>
          <a:xfrm>
            <a:off x="4436800" y="3902750"/>
            <a:ext cx="4088025" cy="473700"/>
            <a:chOff x="4531125" y="4078433"/>
            <a:chExt cx="4088025" cy="473700"/>
          </a:xfrm>
        </p:grpSpPr>
        <p:sp>
          <p:nvSpPr>
            <p:cNvPr id="272" name="Google Shape;272;p29"/>
            <p:cNvSpPr txBox="1"/>
            <p:nvPr/>
          </p:nvSpPr>
          <p:spPr>
            <a:xfrm>
              <a:off x="5910150" y="4078433"/>
              <a:ext cx="27090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Quão bem as camadas absorvem água?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4531125" y="4078433"/>
              <a:ext cx="1379035" cy="359387"/>
            </a:xfrm>
            <a:custGeom>
              <a:avLst/>
              <a:gdLst/>
              <a:ahLst/>
              <a:cxnLst/>
              <a:rect l="l" t="t" r="r" b="b"/>
              <a:pathLst>
                <a:path w="76422" h="17514" extrusionOk="0">
                  <a:moveTo>
                    <a:pt x="76422" y="17513"/>
                  </a:moveTo>
                  <a:lnTo>
                    <a:pt x="1" y="17513"/>
                  </a:lnTo>
                  <a:lnTo>
                    <a:pt x="1" y="1"/>
                  </a:lnTo>
                  <a:lnTo>
                    <a:pt x="76422" y="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8A4F07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Absorção</a:t>
              </a:r>
              <a:endParaRPr sz="1800">
                <a:solidFill>
                  <a:srgbClr val="8A4F07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74" name="Google Shape;274;p29"/>
          <p:cNvGrpSpPr/>
          <p:nvPr/>
        </p:nvGrpSpPr>
        <p:grpSpPr>
          <a:xfrm>
            <a:off x="4436850" y="2919325"/>
            <a:ext cx="4088250" cy="611700"/>
            <a:chOff x="4531175" y="3109349"/>
            <a:chExt cx="4088250" cy="611700"/>
          </a:xfrm>
        </p:grpSpPr>
        <p:sp>
          <p:nvSpPr>
            <p:cNvPr id="275" name="Google Shape;275;p29"/>
            <p:cNvSpPr txBox="1"/>
            <p:nvPr/>
          </p:nvSpPr>
          <p:spPr>
            <a:xfrm>
              <a:off x="5901125" y="3109349"/>
              <a:ext cx="2718300" cy="61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Quão facilmente coisas sobre essa camada conseguem cair?</a:t>
              </a:r>
              <a:endParaRPr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4531175" y="3198074"/>
              <a:ext cx="1369900" cy="359387"/>
            </a:xfrm>
            <a:custGeom>
              <a:avLst/>
              <a:gdLst/>
              <a:ahLst/>
              <a:cxnLst/>
              <a:rect l="l" t="t" r="r" b="b"/>
              <a:pathLst>
                <a:path w="76456" h="17514" extrusionOk="0">
                  <a:moveTo>
                    <a:pt x="1" y="1"/>
                  </a:moveTo>
                  <a:lnTo>
                    <a:pt x="76456" y="1"/>
                  </a:lnTo>
                  <a:lnTo>
                    <a:pt x="76456" y="17513"/>
                  </a:lnTo>
                  <a:lnTo>
                    <a:pt x="1" y="17513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CC0000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Escorregadio</a:t>
              </a:r>
              <a:endParaRPr sz="1800">
                <a:solidFill>
                  <a:srgbClr val="CC0000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82" name="Google Shape;282;p30"/>
          <p:cNvSpPr/>
          <p:nvPr/>
        </p:nvSpPr>
        <p:spPr>
          <a:xfrm>
            <a:off x="0" y="4623955"/>
            <a:ext cx="9144000" cy="519600"/>
          </a:xfrm>
          <a:prstGeom prst="rect">
            <a:avLst/>
          </a:prstGeom>
          <a:solidFill>
            <a:srgbClr val="98DDB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3" name="Google Shape;283;p30"/>
          <p:cNvPicPr preferRelativeResize="0"/>
          <p:nvPr/>
        </p:nvPicPr>
        <p:blipFill rotWithShape="1">
          <a:blip r:embed="rId3">
            <a:alphaModFix/>
          </a:blip>
          <a:srcRect l="21313" t="92856" r="55049"/>
          <a:stretch/>
        </p:blipFill>
        <p:spPr>
          <a:xfrm>
            <a:off x="7411575" y="4623955"/>
            <a:ext cx="1732426" cy="52350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0"/>
          <p:cNvSpPr txBox="1">
            <a:spLocks noGrp="1"/>
          </p:cNvSpPr>
          <p:nvPr>
            <p:ph type="sldNum" idx="12"/>
          </p:nvPr>
        </p:nvSpPr>
        <p:spPr>
          <a:xfrm>
            <a:off x="354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85" name="Google Shape;285;p30"/>
          <p:cNvSpPr txBox="1"/>
          <p:nvPr/>
        </p:nvSpPr>
        <p:spPr>
          <a:xfrm>
            <a:off x="713225" y="539500"/>
            <a:ext cx="77175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Questões para ter em mente</a:t>
            </a:r>
            <a:endParaRPr sz="30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895225" y="1196813"/>
            <a:ext cx="3224700" cy="840600"/>
          </a:xfrm>
          <a:prstGeom prst="rect">
            <a:avLst/>
          </a:prstGeom>
          <a:solidFill>
            <a:srgbClr val="49B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Qual o método para cortar a bola? O que foi fácil e o que foi difícil? Por que você acha que isso acontece?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895100" y="3609088"/>
            <a:ext cx="3224700" cy="840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Algumas camadas são mais fáceis de puxar que outras. Quais fatores contribuem para isso? Por que seria vantajoso ter algumas camadas mais fáceis de retirar?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895175" y="2403013"/>
            <a:ext cx="3224700" cy="840600"/>
          </a:xfrm>
          <a:prstGeom prst="rect">
            <a:avLst/>
          </a:prstGeom>
          <a:solidFill>
            <a:srgbClr val="F9D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camada exterior é feita de diferentes materiais. Quantos materiais você identificou? O que os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torna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diferentes?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4975650" y="1196738"/>
            <a:ext cx="3224700" cy="840600"/>
          </a:xfrm>
          <a:prstGeom prst="rect">
            <a:avLst/>
          </a:prstGeom>
          <a:solidFill>
            <a:srgbClr val="49B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4.</a:t>
            </a: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O que podemos concluir com a medida de atrito? Quais são as vantagens e desvantagens tendo o futebol em mente?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30"/>
          <p:cNvSpPr txBox="1"/>
          <p:nvPr/>
        </p:nvSpPr>
        <p:spPr>
          <a:xfrm>
            <a:off x="4975525" y="3609013"/>
            <a:ext cx="3224700" cy="840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6.</a:t>
            </a:r>
            <a:r>
              <a:rPr lang="en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100">
                <a:solidFill>
                  <a:srgbClr val="FFFFFF"/>
                </a:solidFill>
              </a:rPr>
              <a:t>Tenha em mente a bola que você dissecou e as propriedades que você observou. O que essas propriedades dizem sobre a performance da bola em diferentes climas e condições?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30"/>
          <p:cNvSpPr txBox="1"/>
          <p:nvPr/>
        </p:nvSpPr>
        <p:spPr>
          <a:xfrm>
            <a:off x="4975600" y="2402938"/>
            <a:ext cx="3224700" cy="840600"/>
          </a:xfrm>
          <a:prstGeom prst="rect">
            <a:avLst/>
          </a:prstGeom>
          <a:solidFill>
            <a:srgbClr val="F9D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5.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100">
                <a:solidFill>
                  <a:srgbClr val="000000"/>
                </a:solidFill>
              </a:rPr>
              <a:t>Diferentes materiais absorvem água de mane</a:t>
            </a:r>
            <a:r>
              <a:rPr lang="en" sz="1100"/>
              <a:t>ira </a:t>
            </a:r>
            <a:r>
              <a:rPr lang="en" sz="1100">
                <a:solidFill>
                  <a:srgbClr val="000000"/>
                </a:solidFill>
              </a:rPr>
              <a:t>diferente. Como você acha que </a:t>
            </a:r>
            <a:r>
              <a:rPr lang="en" sz="1100"/>
              <a:t>isso</a:t>
            </a:r>
            <a:r>
              <a:rPr lang="en" sz="1100">
                <a:solidFill>
                  <a:srgbClr val="000000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é afetado pela ordem dos materiais </a:t>
            </a:r>
            <a:r>
              <a:rPr lang="en" sz="1100">
                <a:solidFill>
                  <a:srgbClr val="000000"/>
                </a:solidFill>
              </a:rPr>
              <a:t>na bola, e como esses materiais contribuem para a função da bola?</a:t>
            </a:r>
            <a:endParaRPr sz="11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271</Words>
  <Application>Microsoft Macintosh PowerPoint</Application>
  <PresentationFormat>On-screen Show (16:9)</PresentationFormat>
  <Paragraphs>32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Arial</vt:lpstr>
      <vt:lpstr>Fira Sans Extra Condensed SemiBold</vt:lpstr>
      <vt:lpstr>Roboto</vt:lpstr>
      <vt:lpstr>Fira Sans Extra Condensed</vt:lpstr>
      <vt:lpstr>Simple Light</vt:lpstr>
      <vt:lpstr>Office Theme</vt:lpstr>
      <vt:lpstr>Experimento da bola de futebol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Experimento da bola de futebol </dc:title>
  <cp:lastModifiedBy>Haley Beech</cp:lastModifiedBy>
  <cp:revision>1</cp:revision>
  <dcterms:modified xsi:type="dcterms:W3CDTF">2024-09-19T18:58:45Z</dcterms:modified>
</cp:coreProperties>
</file>